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0" autoAdjust="0"/>
  </p:normalViewPr>
  <p:slideViewPr>
    <p:cSldViewPr>
      <p:cViewPr varScale="1">
        <p:scale>
          <a:sx n="51" d="100"/>
          <a:sy n="51" d="100"/>
        </p:scale>
        <p:origin x="-7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C040-D2D7-4392-86C6-4DC9E66F74CD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6217-5EC6-4A5D-97C0-3AF7385F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80B7-8A40-417C-BF80-848914575F3D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B132-F3CF-4073-9BFC-83AEB383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9607-3A6B-4FFD-91D3-27F7E486A472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F36C-6D18-4F84-B96D-A0CA424C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EBBA-87E4-4CED-BC74-924FC27BCA90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2055-07EF-40DB-8560-1A48AC74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8E3A-C54D-4D9D-8606-69884F105D1B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341A-C9AC-4A19-856B-EE80202A1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F778-4CA2-461E-8229-7C38185AAA7B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29D5-30F8-4E34-AE70-1B40D5634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97A9-0B63-4D7B-8E19-690D2AE08A68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FC54-8CD6-46B6-979F-018E300A3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73E7-FEEE-4AC8-85A4-B1A90DBA68DA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C85-FC26-4B1A-84D2-97C381E5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AE55-E91E-4470-97DE-DCFE14279896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56BE-7829-460C-B830-6AF8F6EE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60BF-9845-4ADB-9C85-B46611498D70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ECA0-51A7-43E3-A0B0-7AC285E6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80B6-5CBE-424D-96DF-EB593B95816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9CEF-BCD7-4E0F-BDB0-7686EE0F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239EB-607E-405E-810E-EB1C51CDBA05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1FFB1-BB6E-4596-8F2D-177C85E5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Arial" charset="0"/>
              </a:rPr>
              <a:t>Презентация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latin typeface="Arial" charset="0"/>
              </a:rPr>
              <a:t>К развлечению: «День птиц»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latin typeface="Arial" charset="0"/>
              </a:rPr>
              <a:t>В старшей группе</a:t>
            </a:r>
          </a:p>
          <a:p>
            <a:pPr algn="ctr">
              <a:buFont typeface="Arial" charset="0"/>
              <a:buNone/>
            </a:pPr>
            <a:endParaRPr lang="ru-RU" b="1" smtClean="0"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ru-RU" smtClean="0">
                <a:latin typeface="Arial" charset="0"/>
              </a:rPr>
              <a:t>подготовила: </a:t>
            </a:r>
          </a:p>
          <a:p>
            <a:pPr algn="r">
              <a:buFont typeface="Arial" charset="0"/>
              <a:buNone/>
            </a:pPr>
            <a:r>
              <a:rPr lang="ru-RU" smtClean="0">
                <a:latin typeface="Arial" charset="0"/>
              </a:rPr>
              <a:t>воспитатель МАДОУ №14</a:t>
            </a:r>
          </a:p>
          <a:p>
            <a:pPr algn="r">
              <a:buFont typeface="Arial" charset="0"/>
              <a:buNone/>
            </a:pPr>
            <a:r>
              <a:rPr lang="ru-RU" smtClean="0">
                <a:latin typeface="Arial" charset="0"/>
              </a:rPr>
              <a:t>Курочка И.В.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Скворец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C:\Users\Цифромаркет\Desktop\IMG_8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Кукушка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Users\Цифромаркет\Desktop\00010763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C:\Users\Цифромаркет\Desktop\spring-grass-on-sunset_6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441400" y="259080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Цифромаркет\Desktop\spring-grass-on-sunset_6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Приход весны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http://files2.geometria.ru/pics/original/035/922/35922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610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Журавли летят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C:\Users\Цифромаркет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Гнезда птиц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Цифромаркет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Цифромаркет\Desktop\b8187b56e7bc16757c1fee978ba70e84 (1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762000"/>
            <a:ext cx="3962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Весенний лес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Цифромаркет\Desktop\buk-in-may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Перелётные птицы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Цифромаркет\Desktop\569a0b0cd9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Соловей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Users\Цифромаркет\Desktop\solovey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Скворцы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232275" y="3184525"/>
          <a:ext cx="679450" cy="488950"/>
        </p:xfrm>
        <a:graphic>
          <a:graphicData uri="http://schemas.openxmlformats.org/presentationml/2006/ole">
            <p:oleObj spid="_x0000_s19460" name="Объект упаковщика для оболочки" showAsIcon="1" r:id="rId3" imgW="680040" imgH="488520" progId="Package">
              <p:embed/>
            </p:oleObj>
          </a:graphicData>
        </a:graphic>
      </p:graphicFrame>
      <p:pic>
        <p:nvPicPr>
          <p:cNvPr id="19463" name="Picture 5" descr="C:\Users\Цифромаркет\Desktop\skvorec-kartinki-dlya-detey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Ласточка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C:\Users\Цифромаркет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</Words>
  <PresentationFormat>Экран (4:3)</PresentationFormat>
  <Paragraphs>17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Office Theme</vt:lpstr>
      <vt:lpstr>Объект упаковщика для оболочки</vt:lpstr>
      <vt:lpstr>Слайд 1</vt:lpstr>
      <vt:lpstr>Приход весны</vt:lpstr>
      <vt:lpstr>Журавли летят</vt:lpstr>
      <vt:lpstr>Гнезда птиц</vt:lpstr>
      <vt:lpstr>Весенний лес</vt:lpstr>
      <vt:lpstr>Перелётные птицы</vt:lpstr>
      <vt:lpstr>Соловей</vt:lpstr>
      <vt:lpstr>Скворцы</vt:lpstr>
      <vt:lpstr>Ласточка</vt:lpstr>
      <vt:lpstr>Скворец</vt:lpstr>
      <vt:lpstr>Кукушка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cp:lastModifiedBy>Happy new year !!!</cp:lastModifiedBy>
  <cp:revision>16</cp:revision>
  <dcterms:modified xsi:type="dcterms:W3CDTF">2016-04-28T10:19:53Z</dcterms:modified>
</cp:coreProperties>
</file>